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50112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Детские общественные организации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Спасского муниципального района 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Республики Татарстан</a:t>
            </a:r>
            <a:endParaRPr lang="ru-RU" sz="36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0" name="Picture 6" descr="C:\Documents and Settings\Администратор\Мои документы\стенд 2014\4NCXtZt68PE.jpg"/>
          <p:cNvPicPr>
            <a:picLocks noChangeAspect="1" noChangeArrowheads="1"/>
          </p:cNvPicPr>
          <p:nvPr/>
        </p:nvPicPr>
        <p:blipFill>
          <a:blip r:embed="rId2"/>
          <a:srcRect l="6411" t="17840" r="15852" b="19030"/>
          <a:stretch>
            <a:fillRect/>
          </a:stretch>
        </p:blipFill>
        <p:spPr bwMode="auto">
          <a:xfrm>
            <a:off x="1285852" y="2643182"/>
            <a:ext cx="6864260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1142976" y="214290"/>
            <a:ext cx="5943600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2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Тимуровская работа</a:t>
            </a:r>
            <a:endParaRPr lang="ru-RU" sz="32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5" name="Picture 2" descr="C:\Users\user\Desktop\Измери\DSCN369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429132"/>
            <a:ext cx="2928958" cy="228601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Рисунок 6" descr="D:\фото ветераны\SDC139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265606" y="1479997"/>
            <a:ext cx="346010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Documents and Settings\Администратор\Мои документы\ветераны.JPG"/>
          <p:cNvPicPr>
            <a:picLocks noChangeAspect="1" noChangeArrowheads="1"/>
          </p:cNvPicPr>
          <p:nvPr/>
        </p:nvPicPr>
        <p:blipFill>
          <a:blip r:embed="rId4" cstate="print"/>
          <a:srcRect l="5149" t="9195" r="25970"/>
          <a:stretch>
            <a:fillRect/>
          </a:stretch>
        </p:blipFill>
        <p:spPr bwMode="auto">
          <a:xfrm>
            <a:off x="2643174" y="2357430"/>
            <a:ext cx="346799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Администратор\Local Settings\Temporary Internet Files\Content.Word\ДДТ СР_значок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350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Администратор\Рабочий стол\стенд 2014\alxvV99XMr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42852"/>
            <a:ext cx="1643075" cy="110045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C:\Documents and Settings\Администратор\Рабочий стол\мое\a_cf6d5c0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5860"/>
            <a:ext cx="12382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Администратор\Рабочий стол\СМС дети\федорова\DSC040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1285860"/>
            <a:ext cx="1750060" cy="1095375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</p:pic>
      <p:pic>
        <p:nvPicPr>
          <p:cNvPr id="14" name="Рисунок 13" descr="D:\маячок эмблема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571744"/>
            <a:ext cx="1243012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Администратор\Рабочий стол\стенд ДДТ\9rdXcWey15k.jpg"/>
          <p:cNvPicPr/>
          <p:nvPr/>
        </p:nvPicPr>
        <p:blipFill>
          <a:blip r:embed="rId7" cstate="print"/>
          <a:srcRect l="5051" t="2427" r="7744"/>
          <a:stretch>
            <a:fillRect/>
          </a:stretch>
        </p:blipFill>
        <p:spPr bwMode="auto">
          <a:xfrm>
            <a:off x="1428728" y="2571744"/>
            <a:ext cx="16764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6" name="Рисунок 15" descr="D:\179_240 - копия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000504"/>
            <a:ext cx="1247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E:\стенд ДДТ\стенд 2014\nzgQqsm8g_s.jpg"/>
          <p:cNvPicPr/>
          <p:nvPr/>
        </p:nvPicPr>
        <p:blipFill>
          <a:blip r:embed="rId9" cstate="print"/>
          <a:srcRect t="28889"/>
          <a:stretch>
            <a:fillRect/>
          </a:stretch>
        </p:blipFill>
        <p:spPr bwMode="auto">
          <a:xfrm>
            <a:off x="1428728" y="4000504"/>
            <a:ext cx="176911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0" y="5429264"/>
            <a:ext cx="1357323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8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rPr>
              <a:t>Школьное </a:t>
            </a:r>
          </a:p>
          <a:p>
            <a:pPr algn="ctr" rtl="0"/>
            <a:r>
              <a:rPr lang="ru-RU" sz="18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rPr>
              <a:t>лесничество </a:t>
            </a:r>
          </a:p>
          <a:p>
            <a:pPr algn="ctr" rtl="0"/>
            <a:r>
              <a:rPr lang="ru-RU" sz="18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rPr>
              <a:t>"Булгар"</a:t>
            </a:r>
            <a:endParaRPr lang="ru-RU" sz="18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Arial Black"/>
            </a:endParaRPr>
          </a:p>
        </p:txBody>
      </p:sp>
      <p:pic>
        <p:nvPicPr>
          <p:cNvPr id="19" name="Рисунок 18" descr="C:\Documents and Settings\Администратор\Рабочий стол\стенд ДДТ\день посадки леса (2)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728" y="5429264"/>
            <a:ext cx="176403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" name="Рисунок 19" descr="C:\Documents and Settings\Администратор\Рабочий стол\стенд ДДТ\материал к проверке\Копия яя.jpg"/>
          <p:cNvPicPr/>
          <p:nvPr/>
        </p:nvPicPr>
        <p:blipFill>
          <a:blip r:embed="rId11"/>
          <a:srcRect l="8224" t="31875" r="7722" b="12500"/>
          <a:stretch>
            <a:fillRect/>
          </a:stretch>
        </p:blipFill>
        <p:spPr bwMode="auto">
          <a:xfrm>
            <a:off x="3428992" y="3357562"/>
            <a:ext cx="307183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3643306" y="4786322"/>
            <a:ext cx="2500330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400" kern="10" spc="0" dirty="0" smtClean="0">
                <a:ln w="9525">
                  <a:solidFill>
                    <a:srgbClr val="FFC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rPr>
              <a:t>Районный форум юных граждан</a:t>
            </a:r>
            <a:endParaRPr lang="ru-RU" sz="1400" kern="10" spc="0" dirty="0">
              <a:ln w="9525">
                <a:solidFill>
                  <a:srgbClr val="FFC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8" name="Рисунок 7" descr="D:\эмблема ДДТ новая.gif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2066" y="5214950"/>
            <a:ext cx="1498948" cy="146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</p:pic>
      <p:pic>
        <p:nvPicPr>
          <p:cNvPr id="25" name="Рисунок 24" descr="D:\IMG_2330.JPG"/>
          <p:cNvPicPr/>
          <p:nvPr/>
        </p:nvPicPr>
        <p:blipFill>
          <a:blip r:embed="rId13" cstate="print"/>
          <a:srcRect l="30528" t="17658" r="10742" b="5019"/>
          <a:stretch>
            <a:fillRect/>
          </a:stretch>
        </p:blipFill>
        <p:spPr bwMode="auto">
          <a:xfrm>
            <a:off x="6500826" y="428604"/>
            <a:ext cx="230124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6429388" y="4786322"/>
            <a:ext cx="2500330" cy="1785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05"/>
              </a:avLst>
            </a:prstTxWarp>
          </a:bodyPr>
          <a:lstStyle/>
          <a:p>
            <a:pPr algn="ctr" rtl="0"/>
            <a:r>
              <a:rPr lang="ru-RU" sz="1400" kern="10" spc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Кураторы </a:t>
            </a:r>
            <a:r>
              <a:rPr lang="ru-RU" sz="1400" kern="10" spc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ДОО:</a:t>
            </a:r>
            <a:endParaRPr lang="ru-RU" sz="1400" kern="10" spc="0" dirty="0" smtClean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  <a:p>
            <a:pPr algn="ctr" rtl="0"/>
            <a:r>
              <a:rPr lang="ru-RU" sz="14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МБОУ ДОД "Дом детского творчества" </a:t>
            </a:r>
          </a:p>
          <a:p>
            <a:pPr algn="ctr" rtl="0"/>
            <a:r>
              <a:rPr lang="ru-RU" sz="14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адрес: РТ, Спасский район,</a:t>
            </a:r>
          </a:p>
          <a:p>
            <a:pPr algn="ctr" rtl="0"/>
            <a:r>
              <a:rPr lang="ru-RU" sz="14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г. Болгар, ул. Пионерская, д. 44</a:t>
            </a:r>
          </a:p>
          <a:p>
            <a:pPr algn="ctr" rtl="0"/>
            <a:r>
              <a:rPr lang="ru-RU" sz="14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зав. отделом по работе с детскими </a:t>
            </a:r>
          </a:p>
          <a:p>
            <a:pPr algn="ctr" rtl="0"/>
            <a:r>
              <a:rPr lang="ru-RU" sz="14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общественными организациями: Федорова К.С. </a:t>
            </a:r>
            <a:endParaRPr lang="ru-RU" sz="1400" kern="10" spc="0" dirty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</p:txBody>
      </p: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3571868" y="214290"/>
            <a:ext cx="2438401" cy="30035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В 23 школьных ДОО : </a:t>
            </a: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- 498 следопытов </a:t>
            </a: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- 1063 </a:t>
            </a:r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наследника </a:t>
            </a:r>
            <a:endParaRPr lang="ru-RU" sz="1600" kern="10" spc="0" dirty="0" smtClean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- 225 </a:t>
            </a:r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старшеклассников</a:t>
            </a:r>
            <a:endParaRPr lang="ru-RU" sz="1600" kern="10" spc="0" dirty="0" smtClean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 </a:t>
            </a:r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 Детской районной Думы. </a:t>
            </a:r>
            <a:endParaRPr lang="ru-RU" sz="1600" kern="10" spc="0" dirty="0" smtClean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С учащимися работают </a:t>
            </a:r>
          </a:p>
          <a:p>
            <a:pPr algn="ctr" rtl="0"/>
            <a:r>
              <a:rPr lang="ru-RU" sz="1600" kern="10" spc="0" dirty="0" smtClean="0">
                <a:ln w="9525">
                  <a:solidFill>
                    <a:srgbClr val="00B050"/>
                  </a:solidFill>
                  <a:round/>
                  <a:headEnd/>
                  <a:tailEnd/>
                </a:ln>
                <a:effectLst/>
                <a:latin typeface="Times New Roman"/>
                <a:cs typeface="Times New Roman"/>
              </a:rPr>
              <a:t>16 педагогов-организаторов.</a:t>
            </a:r>
            <a:endParaRPr lang="ru-RU" sz="1600" kern="10" spc="0" dirty="0"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428604"/>
            <a:ext cx="5286412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Форум юных граждан</a:t>
            </a:r>
          </a:p>
          <a:p>
            <a:pPr algn="ctr"/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«Будущее за нами!»</a:t>
            </a:r>
            <a:endParaRPr lang="ru-RU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000240"/>
            <a:ext cx="3357586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Педагоги-организаторы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2000241"/>
            <a:ext cx="3429024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 детских организаций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3357561"/>
            <a:ext cx="6143667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Первичные объединения, организации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4572008"/>
            <a:ext cx="121444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СНТ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14942" y="4572008"/>
            <a:ext cx="1285884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SMS 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дети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4744" y="4572008"/>
            <a:ext cx="142876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Школьное лесничество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5214950"/>
            <a:ext cx="2000264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Центр Добровольческого движения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1604" y="4572008"/>
            <a:ext cx="200026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Детская школьная Дума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5286388"/>
            <a:ext cx="142876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Веселые ребята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14942" y="5000636"/>
            <a:ext cx="1633550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Содружество 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15140" y="4572008"/>
            <a:ext cx="1428760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Ритм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43768" y="5357826"/>
            <a:ext cx="1428760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43438" y="5429264"/>
            <a:ext cx="1633550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Маячок 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214414" y="285728"/>
            <a:ext cx="5943600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2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Акция "Георгиевская лента"</a:t>
            </a:r>
            <a:endParaRPr lang="ru-RU" sz="32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E:\стенд ДДТ\стенд 2014\4NCXtZt68P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478631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Домашний\Local Settings\Temporary Internet Files\Content.Word\9nQduk8E9X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16" y="3278150"/>
            <a:ext cx="4857784" cy="35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428728" y="285728"/>
            <a:ext cx="5405451" cy="7810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"Помоги собраться в школу"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E:\стенд ДДТ\стенд 2014\ru_Plh5__t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42984"/>
            <a:ext cx="4857784" cy="289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стенд ДДТ\стенд 2014\04eL4k7OdrY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571876"/>
            <a:ext cx="5133988" cy="315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142977" y="0"/>
            <a:ext cx="6572295" cy="20716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Фестиваль 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детских организаций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Республики Татарстан "Инициатива"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E:\стенд ДДТ\стенд 2014\nzgQqsm8g_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71678"/>
            <a:ext cx="6645910" cy="442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500166" y="142852"/>
            <a:ext cx="5334000" cy="971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День памяти жертв ДТП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E:\стенд ДДТ\стенд 2014\Jj8UQdTG6m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07196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стенд ДДТ\стенд 2014\y5GUgiz6ZB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357562"/>
            <a:ext cx="4427005" cy="33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928662" y="0"/>
            <a:ext cx="66294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Форум 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добровольцев Татарстана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C:\Documents and Settings\Домашний\Рабочий стол\форум\amnq5rFf60Q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500306"/>
            <a:ext cx="6645910" cy="415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1785918" y="0"/>
            <a:ext cx="5572164" cy="10715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День </a:t>
            </a:r>
          </a:p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открытых  дверей в ЦРБ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3" name="Рисунок 2" descr="E:\мероприятия 2013-14\день открытых дверей црб март (2).jpg"/>
          <p:cNvPicPr/>
          <p:nvPr/>
        </p:nvPicPr>
        <p:blipFill>
          <a:blip r:embed="rId2" cstate="print"/>
          <a:srcRect l="4261" t="14763" r="4829" b="13259"/>
          <a:stretch>
            <a:fillRect/>
          </a:stretch>
        </p:blipFill>
        <p:spPr bwMode="auto">
          <a:xfrm>
            <a:off x="142844" y="1285860"/>
            <a:ext cx="428628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мероприятия 2013-14\день открытых дверей црб март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714752"/>
            <a:ext cx="4614856" cy="301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150</Words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Ксюша</cp:lastModifiedBy>
  <cp:revision>31</cp:revision>
  <dcterms:modified xsi:type="dcterms:W3CDTF">2015-04-02T11:48:17Z</dcterms:modified>
</cp:coreProperties>
</file>